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56" r:id="rId3"/>
    <p:sldId id="257" r:id="rId4"/>
    <p:sldId id="269" r:id="rId5"/>
    <p:sldId id="258" r:id="rId6"/>
    <p:sldId id="270" r:id="rId7"/>
    <p:sldId id="259" r:id="rId8"/>
    <p:sldId id="268" r:id="rId9"/>
    <p:sldId id="267" r:id="rId10"/>
    <p:sldId id="293" r:id="rId11"/>
    <p:sldId id="290" r:id="rId12"/>
    <p:sldId id="291" r:id="rId13"/>
    <p:sldId id="292" r:id="rId14"/>
  </p:sldIdLst>
  <p:sldSz cx="9144000" cy="6858000" type="screen4x3"/>
  <p:notesSz cx="7315200" cy="96012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3366FF"/>
    <a:srgbClr val="99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086" autoAdjust="0"/>
  </p:normalViewPr>
  <p:slideViewPr>
    <p:cSldViewPr>
      <p:cViewPr varScale="1">
        <p:scale>
          <a:sx n="102" d="100"/>
          <a:sy n="102" d="100"/>
        </p:scale>
        <p:origin x="12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78" d="100"/>
          <a:sy n="78" d="100"/>
        </p:scale>
        <p:origin x="32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BD4AD1-1618-9FFB-FF42-B8421A875EF3}"/>
              </a:ext>
            </a:extLst>
          </p:cNvPr>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endParaRPr lang="en-US" sz="1000"/>
          </a:p>
        </p:txBody>
      </p:sp>
      <p:sp>
        <p:nvSpPr>
          <p:cNvPr id="3" name="Date Placeholder 2">
            <a:extLst>
              <a:ext uri="{FF2B5EF4-FFF2-40B4-BE49-F238E27FC236}">
                <a16:creationId xmlns:a16="http://schemas.microsoft.com/office/drawing/2014/main" id="{86265A38-82FD-9877-7BD0-955B34022ADC}"/>
              </a:ext>
            </a:extLst>
          </p:cNvPr>
          <p:cNvSpPr>
            <a:spLocks noGrp="1"/>
          </p:cNvSpPr>
          <p:nvPr>
            <p:ph type="dt" sz="quarter" idx="1"/>
          </p:nvPr>
        </p:nvSpPr>
        <p:spPr>
          <a:xfrm>
            <a:off x="4143587" y="0"/>
            <a:ext cx="3169920" cy="481728"/>
          </a:xfrm>
          <a:prstGeom prst="rect">
            <a:avLst/>
          </a:prstGeom>
        </p:spPr>
        <p:txBody>
          <a:bodyPr vert="horz" lIns="96657" tIns="48329" rIns="96657" bIns="48329" rtlCol="0"/>
          <a:lstStyle>
            <a:lvl1pPr algn="r">
              <a:defRPr sz="1200"/>
            </a:lvl1pPr>
          </a:lstStyle>
          <a:p>
            <a:r>
              <a:rPr lang="en-US" sz="1000"/>
              <a:t>6/5/2022 pm</a:t>
            </a:r>
          </a:p>
        </p:txBody>
      </p:sp>
      <p:sp>
        <p:nvSpPr>
          <p:cNvPr id="4" name="Footer Placeholder 3">
            <a:extLst>
              <a:ext uri="{FF2B5EF4-FFF2-40B4-BE49-F238E27FC236}">
                <a16:creationId xmlns:a16="http://schemas.microsoft.com/office/drawing/2014/main" id="{40BF2F38-EE2B-9AF3-C211-6BE3393F56E7}"/>
              </a:ext>
            </a:extLst>
          </p:cNvPr>
          <p:cNvSpPr>
            <a:spLocks noGrp="1"/>
          </p:cNvSpPr>
          <p:nvPr>
            <p:ph type="ftr" sz="quarter" idx="2"/>
          </p:nvPr>
        </p:nvSpPr>
        <p:spPr>
          <a:xfrm>
            <a:off x="0" y="9119475"/>
            <a:ext cx="3169920" cy="481727"/>
          </a:xfrm>
          <a:prstGeom prst="rect">
            <a:avLst/>
          </a:prstGeom>
        </p:spPr>
        <p:txBody>
          <a:bodyPr vert="horz" lIns="96657" tIns="48329" rIns="96657" bIns="48329" rtlCol="0" anchor="b"/>
          <a:lstStyle>
            <a:lvl1pPr algn="l">
              <a:defRPr sz="1200"/>
            </a:lvl1pPr>
          </a:lstStyle>
          <a:p>
            <a:r>
              <a:rPr lang="en-US" sz="1000"/>
              <a:t>Micky Galloway</a:t>
            </a:r>
          </a:p>
        </p:txBody>
      </p:sp>
      <p:sp>
        <p:nvSpPr>
          <p:cNvPr id="5" name="Slide Number Placeholder 4">
            <a:extLst>
              <a:ext uri="{FF2B5EF4-FFF2-40B4-BE49-F238E27FC236}">
                <a16:creationId xmlns:a16="http://schemas.microsoft.com/office/drawing/2014/main" id="{B7B0A4AF-27BF-A409-64E2-16EDC2E7443C}"/>
              </a:ext>
            </a:extLst>
          </p:cNvPr>
          <p:cNvSpPr>
            <a:spLocks noGrp="1"/>
          </p:cNvSpPr>
          <p:nvPr>
            <p:ph type="sldNum" sz="quarter" idx="3"/>
          </p:nvPr>
        </p:nvSpPr>
        <p:spPr>
          <a:xfrm>
            <a:off x="4143587" y="9119475"/>
            <a:ext cx="3169920" cy="481727"/>
          </a:xfrm>
          <a:prstGeom prst="rect">
            <a:avLst/>
          </a:prstGeom>
        </p:spPr>
        <p:txBody>
          <a:bodyPr vert="horz" lIns="96657" tIns="48329" rIns="96657" bIns="48329" rtlCol="0" anchor="b"/>
          <a:lstStyle>
            <a:lvl1pPr algn="r">
              <a:defRPr sz="1200"/>
            </a:lvl1pPr>
          </a:lstStyle>
          <a:p>
            <a:fld id="{E772ECD7-7B02-40CE-9BBE-70F8D99F1CD6}" type="slidenum">
              <a:rPr lang="en-US" sz="1000"/>
              <a:t>‹#›</a:t>
            </a:fld>
            <a:endParaRPr lang="en-US" sz="1000"/>
          </a:p>
        </p:txBody>
      </p:sp>
    </p:spTree>
    <p:extLst>
      <p:ext uri="{BB962C8B-B14F-4D97-AF65-F5344CB8AC3E}">
        <p14:creationId xmlns:p14="http://schemas.microsoft.com/office/powerpoint/2010/main" val="166210702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7" tIns="48329" rIns="96657" bIns="48329" rtlCol="0"/>
          <a:lstStyle>
            <a:lvl1pPr algn="l">
              <a:defRPr sz="1200"/>
            </a:lvl1pPr>
          </a:lstStyle>
          <a:p>
            <a:endParaRPr lang="en-US"/>
          </a:p>
        </p:txBody>
      </p:sp>
      <p:sp>
        <p:nvSpPr>
          <p:cNvPr id="3" name="Date Placeholder 2"/>
          <p:cNvSpPr>
            <a:spLocks noGrp="1"/>
          </p:cNvSpPr>
          <p:nvPr>
            <p:ph type="dt" idx="1"/>
          </p:nvPr>
        </p:nvSpPr>
        <p:spPr>
          <a:xfrm>
            <a:off x="4143587" y="0"/>
            <a:ext cx="3169920" cy="481728"/>
          </a:xfrm>
          <a:prstGeom prst="rect">
            <a:avLst/>
          </a:prstGeom>
        </p:spPr>
        <p:txBody>
          <a:bodyPr vert="horz" lIns="96657" tIns="48329" rIns="96657" bIns="48329" rtlCol="0"/>
          <a:lstStyle>
            <a:lvl1pPr algn="r">
              <a:defRPr sz="1200"/>
            </a:lvl1pPr>
          </a:lstStyle>
          <a:p>
            <a:r>
              <a:rPr lang="en-US"/>
              <a:t>6/5/2022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731521" y="4620577"/>
            <a:ext cx="5852160" cy="3780472"/>
          </a:xfrm>
          <a:prstGeom prst="rect">
            <a:avLst/>
          </a:prstGeom>
        </p:spPr>
        <p:txBody>
          <a:bodyPr vert="horz" lIns="96657" tIns="48329" rIns="96657"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7" tIns="48329" rIns="96657" bIns="48329" rtlCol="0" anchor="b"/>
          <a:lstStyle>
            <a:lvl1pPr algn="l">
              <a:defRPr sz="1200"/>
            </a:lvl1pPr>
          </a:lstStyle>
          <a:p>
            <a:r>
              <a:rPr lang="en-US"/>
              <a:t>Micky Galloway</a:t>
            </a:r>
          </a:p>
        </p:txBody>
      </p:sp>
      <p:sp>
        <p:nvSpPr>
          <p:cNvPr id="7" name="Slide Number Placeholder 6"/>
          <p:cNvSpPr>
            <a:spLocks noGrp="1"/>
          </p:cNvSpPr>
          <p:nvPr>
            <p:ph type="sldNum" sz="quarter" idx="5"/>
          </p:nvPr>
        </p:nvSpPr>
        <p:spPr>
          <a:xfrm>
            <a:off x="4143587" y="9119475"/>
            <a:ext cx="3169920" cy="481727"/>
          </a:xfrm>
          <a:prstGeom prst="rect">
            <a:avLst/>
          </a:prstGeom>
        </p:spPr>
        <p:txBody>
          <a:bodyPr vert="horz" lIns="96657" tIns="48329" rIns="96657" bIns="48329" rtlCol="0" anchor="b"/>
          <a:lstStyle>
            <a:lvl1pPr algn="r">
              <a:defRPr sz="1200"/>
            </a:lvl1pPr>
          </a:lstStyle>
          <a:p>
            <a:fld id="{E51513CD-9571-42EB-A3EB-50D0EF431DB7}" type="slidenum">
              <a:rPr lang="en-US" smtClean="0"/>
              <a:t>‹#›</a:t>
            </a:fld>
            <a:endParaRPr lang="en-US"/>
          </a:p>
        </p:txBody>
      </p:sp>
    </p:spTree>
    <p:extLst>
      <p:ext uri="{BB962C8B-B14F-4D97-AF65-F5344CB8AC3E}">
        <p14:creationId xmlns:p14="http://schemas.microsoft.com/office/powerpoint/2010/main" val="533415654"/>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9DB4-D015-23EA-A747-9544B86BBA1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3AA380-DFF8-D659-C49B-6B686A87443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0AA8BE-FD53-8A26-F266-5FD4D3D79FBE}"/>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659795E3-F8C4-BC23-056B-EA6716420780}"/>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8C61BD3C-E5A9-B714-9B24-DEC63F25BF7E}"/>
              </a:ext>
            </a:extLst>
          </p:cNvPr>
          <p:cNvSpPr>
            <a:spLocks noGrp="1"/>
          </p:cNvSpPr>
          <p:nvPr>
            <p:ph type="sldNum" sz="quarter" idx="12"/>
          </p:nvPr>
        </p:nvSpPr>
        <p:spPr/>
        <p:txBody>
          <a:bodyPr/>
          <a:lstStyle>
            <a:lvl1pPr>
              <a:defRPr/>
            </a:lvl1pPr>
          </a:lstStyle>
          <a:p>
            <a:fld id="{447C4155-E52E-43CF-9188-E6A3B6B19B1D}" type="slidenum">
              <a:rPr lang="es-ES" altLang="en-US"/>
              <a:pPr/>
              <a:t>‹#›</a:t>
            </a:fld>
            <a:endParaRPr lang="es-ES" altLang="en-US"/>
          </a:p>
        </p:txBody>
      </p:sp>
    </p:spTree>
    <p:extLst>
      <p:ext uri="{BB962C8B-B14F-4D97-AF65-F5344CB8AC3E}">
        <p14:creationId xmlns:p14="http://schemas.microsoft.com/office/powerpoint/2010/main" val="347109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003D-EC82-FFA4-B112-FB53C47BD6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2C65E5-E14F-7A2B-B869-2C940EBF37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BE48A-83A8-B9D0-81FD-6BDAFC54B565}"/>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1F7BCB56-5B37-43C6-2B34-125B9BE0C88D}"/>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72A49B66-BECF-16EE-D6DD-85EEC85423CA}"/>
              </a:ext>
            </a:extLst>
          </p:cNvPr>
          <p:cNvSpPr>
            <a:spLocks noGrp="1"/>
          </p:cNvSpPr>
          <p:nvPr>
            <p:ph type="sldNum" sz="quarter" idx="12"/>
          </p:nvPr>
        </p:nvSpPr>
        <p:spPr/>
        <p:txBody>
          <a:bodyPr/>
          <a:lstStyle>
            <a:lvl1pPr>
              <a:defRPr/>
            </a:lvl1pPr>
          </a:lstStyle>
          <a:p>
            <a:fld id="{9A9CABC3-563B-4ECF-8C57-CC2C5E244925}" type="slidenum">
              <a:rPr lang="es-ES" altLang="en-US"/>
              <a:pPr/>
              <a:t>‹#›</a:t>
            </a:fld>
            <a:endParaRPr lang="es-ES" altLang="en-US"/>
          </a:p>
        </p:txBody>
      </p:sp>
    </p:spTree>
    <p:extLst>
      <p:ext uri="{BB962C8B-B14F-4D97-AF65-F5344CB8AC3E}">
        <p14:creationId xmlns:p14="http://schemas.microsoft.com/office/powerpoint/2010/main" val="327052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A42B69-CF9A-33E5-DC57-64AAC21320F2}"/>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9987BA-7EA0-B00E-F486-94E7B2AB5CFB}"/>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92BC4-03F6-6C7D-BC7D-C2ACDEA1164F}"/>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B54FE0A8-DC75-232F-6BE1-BE6DFE33B083}"/>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F4FC6B53-5D7C-DFBB-72E6-166EDA248082}"/>
              </a:ext>
            </a:extLst>
          </p:cNvPr>
          <p:cNvSpPr>
            <a:spLocks noGrp="1"/>
          </p:cNvSpPr>
          <p:nvPr>
            <p:ph type="sldNum" sz="quarter" idx="12"/>
          </p:nvPr>
        </p:nvSpPr>
        <p:spPr/>
        <p:txBody>
          <a:bodyPr/>
          <a:lstStyle>
            <a:lvl1pPr>
              <a:defRPr/>
            </a:lvl1pPr>
          </a:lstStyle>
          <a:p>
            <a:fld id="{FF4B400C-E427-4B98-816E-7099429FA663}" type="slidenum">
              <a:rPr lang="es-ES" altLang="en-US"/>
              <a:pPr/>
              <a:t>‹#›</a:t>
            </a:fld>
            <a:endParaRPr lang="es-ES" altLang="en-US"/>
          </a:p>
        </p:txBody>
      </p:sp>
    </p:spTree>
    <p:extLst>
      <p:ext uri="{BB962C8B-B14F-4D97-AF65-F5344CB8AC3E}">
        <p14:creationId xmlns:p14="http://schemas.microsoft.com/office/powerpoint/2010/main" val="358099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EB08005-BFB1-4283-BEFB-D86EFA486EFF}" type="datetimeFigureOut">
              <a:rPr lang="en-US" smtClean="0"/>
              <a:pPr/>
              <a:t>6/4/2022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92F00F3-1598-4947-9095-E947E8B3963A}" type="slidenum">
              <a:rPr lang="en-US" smtClean="0"/>
              <a:pPr/>
              <a:t>‹#›</a:t>
            </a:fld>
            <a:endParaRPr lang="en-US"/>
          </a:p>
        </p:txBody>
      </p:sp>
    </p:spTree>
    <p:extLst>
      <p:ext uri="{BB962C8B-B14F-4D97-AF65-F5344CB8AC3E}">
        <p14:creationId xmlns:p14="http://schemas.microsoft.com/office/powerpoint/2010/main" val="111402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B08005-BFB1-4283-BEFB-D86EFA486EFF}"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00F3-1598-4947-9095-E947E8B3963A}"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11933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EB08005-BFB1-4283-BEFB-D86EFA486EFF}"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00F3-1598-4947-9095-E947E8B3963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7239988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EB08005-BFB1-4283-BEFB-D86EFA486EFF}" type="datetimeFigureOut">
              <a:rPr lang="en-US" smtClean="0"/>
              <a:pPr/>
              <a:t>6/4/2022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F00F3-1598-4947-9095-E947E8B3963A}"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5798764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EB08005-BFB1-4283-BEFB-D86EFA486EFF}" type="datetimeFigureOut">
              <a:rPr lang="en-US" smtClean="0"/>
              <a:pPr/>
              <a:t>6/4/2022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F00F3-1598-4947-9095-E947E8B3963A}" type="slidenum">
              <a:rPr lang="en-US" smtClean="0"/>
              <a:pPr/>
              <a:t>‹#›</a:t>
            </a:fld>
            <a:endParaRPr lang="en-US"/>
          </a:p>
        </p:txBody>
      </p:sp>
    </p:spTree>
    <p:extLst>
      <p:ext uri="{BB962C8B-B14F-4D97-AF65-F5344CB8AC3E}">
        <p14:creationId xmlns:p14="http://schemas.microsoft.com/office/powerpoint/2010/main" val="2194781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B08005-BFB1-4283-BEFB-D86EFA486EFF}" type="datetimeFigureOut">
              <a:rPr lang="en-US" smtClean="0"/>
              <a:pPr/>
              <a:t>6/4/2022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F00F3-1598-4947-9095-E947E8B3963A}"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0348756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08005-BFB1-4283-BEFB-D86EFA486EFF}" type="datetimeFigureOut">
              <a:rPr lang="en-US" smtClean="0"/>
              <a:pPr/>
              <a:t>6/4/2022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F00F3-1598-4947-9095-E947E8B3963A}" type="slidenum">
              <a:rPr lang="en-US" smtClean="0"/>
              <a:pPr/>
              <a:t>‹#›</a:t>
            </a:fld>
            <a:endParaRPr lang="en-US"/>
          </a:p>
        </p:txBody>
      </p:sp>
    </p:spTree>
    <p:extLst>
      <p:ext uri="{BB962C8B-B14F-4D97-AF65-F5344CB8AC3E}">
        <p14:creationId xmlns:p14="http://schemas.microsoft.com/office/powerpoint/2010/main" val="152240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EB08005-BFB1-4283-BEFB-D86EFA486EFF}" type="datetimeFigureOut">
              <a:rPr lang="en-US" smtClean="0"/>
              <a:pPr/>
              <a:t>6/4/2022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F00F3-1598-4947-9095-E947E8B3963A}" type="slidenum">
              <a:rPr lang="en-US" smtClean="0"/>
              <a:pPr/>
              <a:t>‹#›</a:t>
            </a:fld>
            <a:endParaRPr lang="en-US"/>
          </a:p>
        </p:txBody>
      </p:sp>
    </p:spTree>
    <p:extLst>
      <p:ext uri="{BB962C8B-B14F-4D97-AF65-F5344CB8AC3E}">
        <p14:creationId xmlns:p14="http://schemas.microsoft.com/office/powerpoint/2010/main" val="3804980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6210-58BD-8C3B-EE6E-6869CEEAB8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3ADF99-130C-FC9A-81E9-5BD80FA6F0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74E9E-2979-12A5-44F4-81A9B39E8BBF}"/>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6AF27C4A-11CE-5035-7225-75ECEB2F9BC1}"/>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BE587E7D-4D67-F248-A421-A0B63930607A}"/>
              </a:ext>
            </a:extLst>
          </p:cNvPr>
          <p:cNvSpPr>
            <a:spLocks noGrp="1"/>
          </p:cNvSpPr>
          <p:nvPr>
            <p:ph type="sldNum" sz="quarter" idx="12"/>
          </p:nvPr>
        </p:nvSpPr>
        <p:spPr/>
        <p:txBody>
          <a:bodyPr/>
          <a:lstStyle>
            <a:lvl1pPr>
              <a:defRPr/>
            </a:lvl1pPr>
          </a:lstStyle>
          <a:p>
            <a:fld id="{BA26E6CF-3B5F-43B2-BB19-058470301BD1}" type="slidenum">
              <a:rPr lang="es-ES" altLang="en-US"/>
              <a:pPr/>
              <a:t>‹#›</a:t>
            </a:fld>
            <a:endParaRPr lang="es-ES" altLang="en-US"/>
          </a:p>
        </p:txBody>
      </p:sp>
    </p:spTree>
    <p:extLst>
      <p:ext uri="{BB962C8B-B14F-4D97-AF65-F5344CB8AC3E}">
        <p14:creationId xmlns:p14="http://schemas.microsoft.com/office/powerpoint/2010/main" val="288723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EB08005-BFB1-4283-BEFB-D86EFA486EFF}" type="datetimeFigureOut">
              <a:rPr lang="en-US" smtClean="0"/>
              <a:pPr/>
              <a:t>6/4/2022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92F00F3-1598-4947-9095-E947E8B3963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1223832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B08005-BFB1-4283-BEFB-D86EFA486EFF}"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00F3-1598-4947-9095-E947E8B3963A}" type="slidenum">
              <a:rPr lang="en-US" smtClean="0"/>
              <a:pPr/>
              <a:t>‹#›</a:t>
            </a:fld>
            <a:endParaRPr lang="en-US"/>
          </a:p>
        </p:txBody>
      </p:sp>
    </p:spTree>
    <p:extLst>
      <p:ext uri="{BB962C8B-B14F-4D97-AF65-F5344CB8AC3E}">
        <p14:creationId xmlns:p14="http://schemas.microsoft.com/office/powerpoint/2010/main" val="399157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B08005-BFB1-4283-BEFB-D86EFA486EFF}"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00F3-1598-4947-9095-E947E8B3963A}" type="slidenum">
              <a:rPr lang="en-US" smtClean="0"/>
              <a:pPr/>
              <a:t>‹#›</a:t>
            </a:fld>
            <a:endParaRPr lang="en-US"/>
          </a:p>
        </p:txBody>
      </p:sp>
    </p:spTree>
    <p:extLst>
      <p:ext uri="{BB962C8B-B14F-4D97-AF65-F5344CB8AC3E}">
        <p14:creationId xmlns:p14="http://schemas.microsoft.com/office/powerpoint/2010/main" val="400543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0C28-7FDE-2A73-2054-26A74981C44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9444A2-0D05-5BE6-DF0F-CF7BF012079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828B4E5-C035-1C13-B3F3-E7457267B06E}"/>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E4328E58-C5AB-B6C0-FABE-91777CBDC753}"/>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0D056541-BA81-647C-F5F3-E85C33B9E14C}"/>
              </a:ext>
            </a:extLst>
          </p:cNvPr>
          <p:cNvSpPr>
            <a:spLocks noGrp="1"/>
          </p:cNvSpPr>
          <p:nvPr>
            <p:ph type="sldNum" sz="quarter" idx="12"/>
          </p:nvPr>
        </p:nvSpPr>
        <p:spPr/>
        <p:txBody>
          <a:bodyPr/>
          <a:lstStyle>
            <a:lvl1pPr>
              <a:defRPr/>
            </a:lvl1pPr>
          </a:lstStyle>
          <a:p>
            <a:fld id="{916990E1-A7EC-4B1E-ADF8-33539FBEE731}" type="slidenum">
              <a:rPr lang="es-ES" altLang="en-US"/>
              <a:pPr/>
              <a:t>‹#›</a:t>
            </a:fld>
            <a:endParaRPr lang="es-ES" altLang="en-US"/>
          </a:p>
        </p:txBody>
      </p:sp>
    </p:spTree>
    <p:extLst>
      <p:ext uri="{BB962C8B-B14F-4D97-AF65-F5344CB8AC3E}">
        <p14:creationId xmlns:p14="http://schemas.microsoft.com/office/powerpoint/2010/main" val="77518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BF07-9D91-653B-C3A7-91E35588E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13E2CF-03DF-F29E-1690-0D3824083ADC}"/>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420D27-F858-80AE-BF5C-7C9422B78B33}"/>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EDCB2C-C9B8-C865-4956-284759A0C89E}"/>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AE04B135-FE60-EB55-F295-64C93150E41A}"/>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B9DABA21-DAE6-4673-B07F-5631F0B0E52D}"/>
              </a:ext>
            </a:extLst>
          </p:cNvPr>
          <p:cNvSpPr>
            <a:spLocks noGrp="1"/>
          </p:cNvSpPr>
          <p:nvPr>
            <p:ph type="sldNum" sz="quarter" idx="12"/>
          </p:nvPr>
        </p:nvSpPr>
        <p:spPr/>
        <p:txBody>
          <a:bodyPr/>
          <a:lstStyle>
            <a:lvl1pPr>
              <a:defRPr/>
            </a:lvl1pPr>
          </a:lstStyle>
          <a:p>
            <a:fld id="{D7C4342F-54BC-4637-A187-B973C287B48E}" type="slidenum">
              <a:rPr lang="es-ES" altLang="en-US"/>
              <a:pPr/>
              <a:t>‹#›</a:t>
            </a:fld>
            <a:endParaRPr lang="es-ES" altLang="en-US"/>
          </a:p>
        </p:txBody>
      </p:sp>
    </p:spTree>
    <p:extLst>
      <p:ext uri="{BB962C8B-B14F-4D97-AF65-F5344CB8AC3E}">
        <p14:creationId xmlns:p14="http://schemas.microsoft.com/office/powerpoint/2010/main" val="120778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29C5-C6EF-B4E2-E0CC-98FC04FC5A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F0E9E5-10C3-4AD4-40F5-2301FB573EA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514B6-91E8-6DDA-A219-6C3EA725427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28AC7-82AC-9C32-6FC8-D134076731A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E7E890-9ECE-F709-3CCA-9D90CA237CB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3E942-675F-663D-C166-69839B27510B}"/>
              </a:ext>
            </a:extLst>
          </p:cNvPr>
          <p:cNvSpPr>
            <a:spLocks noGrp="1"/>
          </p:cNvSpPr>
          <p:nvPr>
            <p:ph type="dt" sz="half" idx="10"/>
          </p:nvPr>
        </p:nvSpPr>
        <p:spPr/>
        <p:txBody>
          <a:bodyPr/>
          <a:lstStyle>
            <a:lvl1pPr>
              <a:defRPr/>
            </a:lvl1pPr>
          </a:lstStyle>
          <a:p>
            <a:endParaRPr lang="es-ES" altLang="en-US"/>
          </a:p>
        </p:txBody>
      </p:sp>
      <p:sp>
        <p:nvSpPr>
          <p:cNvPr id="8" name="Footer Placeholder 7">
            <a:extLst>
              <a:ext uri="{FF2B5EF4-FFF2-40B4-BE49-F238E27FC236}">
                <a16:creationId xmlns:a16="http://schemas.microsoft.com/office/drawing/2014/main" id="{8DA60374-D8BC-81E6-1D75-1132801153FE}"/>
              </a:ext>
            </a:extLst>
          </p:cNvPr>
          <p:cNvSpPr>
            <a:spLocks noGrp="1"/>
          </p:cNvSpPr>
          <p:nvPr>
            <p:ph type="ftr" sz="quarter" idx="11"/>
          </p:nvPr>
        </p:nvSpPr>
        <p:spPr/>
        <p:txBody>
          <a:bodyPr/>
          <a:lstStyle>
            <a:lvl1pPr>
              <a:defRPr/>
            </a:lvl1pPr>
          </a:lstStyle>
          <a:p>
            <a:endParaRPr lang="es-ES" altLang="en-US"/>
          </a:p>
        </p:txBody>
      </p:sp>
      <p:sp>
        <p:nvSpPr>
          <p:cNvPr id="9" name="Slide Number Placeholder 8">
            <a:extLst>
              <a:ext uri="{FF2B5EF4-FFF2-40B4-BE49-F238E27FC236}">
                <a16:creationId xmlns:a16="http://schemas.microsoft.com/office/drawing/2014/main" id="{DDA662E1-055F-F0E0-1920-557632FD59A0}"/>
              </a:ext>
            </a:extLst>
          </p:cNvPr>
          <p:cNvSpPr>
            <a:spLocks noGrp="1"/>
          </p:cNvSpPr>
          <p:nvPr>
            <p:ph type="sldNum" sz="quarter" idx="12"/>
          </p:nvPr>
        </p:nvSpPr>
        <p:spPr/>
        <p:txBody>
          <a:bodyPr/>
          <a:lstStyle>
            <a:lvl1pPr>
              <a:defRPr/>
            </a:lvl1pPr>
          </a:lstStyle>
          <a:p>
            <a:fld id="{62DEF91B-C45F-484F-AD14-04E9ABA1DD36}" type="slidenum">
              <a:rPr lang="es-ES" altLang="en-US"/>
              <a:pPr/>
              <a:t>‹#›</a:t>
            </a:fld>
            <a:endParaRPr lang="es-ES" altLang="en-US"/>
          </a:p>
        </p:txBody>
      </p:sp>
    </p:spTree>
    <p:extLst>
      <p:ext uri="{BB962C8B-B14F-4D97-AF65-F5344CB8AC3E}">
        <p14:creationId xmlns:p14="http://schemas.microsoft.com/office/powerpoint/2010/main" val="185644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3C5B2-42FC-5270-C3C6-7B1B06A9D2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F01EAB-DE65-3C5D-C772-A56F7047B5FF}"/>
              </a:ext>
            </a:extLst>
          </p:cNvPr>
          <p:cNvSpPr>
            <a:spLocks noGrp="1"/>
          </p:cNvSpPr>
          <p:nvPr>
            <p:ph type="dt" sz="half" idx="10"/>
          </p:nvPr>
        </p:nvSpPr>
        <p:spPr/>
        <p:txBody>
          <a:bodyPr/>
          <a:lstStyle>
            <a:lvl1pPr>
              <a:defRPr/>
            </a:lvl1pPr>
          </a:lstStyle>
          <a:p>
            <a:endParaRPr lang="es-ES" altLang="en-US"/>
          </a:p>
        </p:txBody>
      </p:sp>
      <p:sp>
        <p:nvSpPr>
          <p:cNvPr id="4" name="Footer Placeholder 3">
            <a:extLst>
              <a:ext uri="{FF2B5EF4-FFF2-40B4-BE49-F238E27FC236}">
                <a16:creationId xmlns:a16="http://schemas.microsoft.com/office/drawing/2014/main" id="{B04AFB60-E98B-ADEC-6467-11ED942929E0}"/>
              </a:ext>
            </a:extLst>
          </p:cNvPr>
          <p:cNvSpPr>
            <a:spLocks noGrp="1"/>
          </p:cNvSpPr>
          <p:nvPr>
            <p:ph type="ftr" sz="quarter" idx="11"/>
          </p:nvPr>
        </p:nvSpPr>
        <p:spPr/>
        <p:txBody>
          <a:bodyPr/>
          <a:lstStyle>
            <a:lvl1pPr>
              <a:defRPr/>
            </a:lvl1pPr>
          </a:lstStyle>
          <a:p>
            <a:endParaRPr lang="es-ES" altLang="en-US"/>
          </a:p>
        </p:txBody>
      </p:sp>
      <p:sp>
        <p:nvSpPr>
          <p:cNvPr id="5" name="Slide Number Placeholder 4">
            <a:extLst>
              <a:ext uri="{FF2B5EF4-FFF2-40B4-BE49-F238E27FC236}">
                <a16:creationId xmlns:a16="http://schemas.microsoft.com/office/drawing/2014/main" id="{4EC449CC-9214-4B87-5E84-43C4AEEB4168}"/>
              </a:ext>
            </a:extLst>
          </p:cNvPr>
          <p:cNvSpPr>
            <a:spLocks noGrp="1"/>
          </p:cNvSpPr>
          <p:nvPr>
            <p:ph type="sldNum" sz="quarter" idx="12"/>
          </p:nvPr>
        </p:nvSpPr>
        <p:spPr/>
        <p:txBody>
          <a:bodyPr/>
          <a:lstStyle>
            <a:lvl1pPr>
              <a:defRPr/>
            </a:lvl1pPr>
          </a:lstStyle>
          <a:p>
            <a:fld id="{5A02FB0F-3679-402A-A165-DABDA0DE571F}" type="slidenum">
              <a:rPr lang="es-ES" altLang="en-US"/>
              <a:pPr/>
              <a:t>‹#›</a:t>
            </a:fld>
            <a:endParaRPr lang="es-ES" altLang="en-US"/>
          </a:p>
        </p:txBody>
      </p:sp>
    </p:spTree>
    <p:extLst>
      <p:ext uri="{BB962C8B-B14F-4D97-AF65-F5344CB8AC3E}">
        <p14:creationId xmlns:p14="http://schemas.microsoft.com/office/powerpoint/2010/main" val="369002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FD461-CF8F-49D5-525A-9349E9B7152D}"/>
              </a:ext>
            </a:extLst>
          </p:cNvPr>
          <p:cNvSpPr>
            <a:spLocks noGrp="1"/>
          </p:cNvSpPr>
          <p:nvPr>
            <p:ph type="dt" sz="half" idx="10"/>
          </p:nvPr>
        </p:nvSpPr>
        <p:spPr/>
        <p:txBody>
          <a:bodyPr/>
          <a:lstStyle>
            <a:lvl1pPr>
              <a:defRPr/>
            </a:lvl1pPr>
          </a:lstStyle>
          <a:p>
            <a:endParaRPr lang="es-ES" altLang="en-US"/>
          </a:p>
        </p:txBody>
      </p:sp>
      <p:sp>
        <p:nvSpPr>
          <p:cNvPr id="3" name="Footer Placeholder 2">
            <a:extLst>
              <a:ext uri="{FF2B5EF4-FFF2-40B4-BE49-F238E27FC236}">
                <a16:creationId xmlns:a16="http://schemas.microsoft.com/office/drawing/2014/main" id="{41E2937D-0222-9166-E634-1EB3323C7FB0}"/>
              </a:ext>
            </a:extLst>
          </p:cNvPr>
          <p:cNvSpPr>
            <a:spLocks noGrp="1"/>
          </p:cNvSpPr>
          <p:nvPr>
            <p:ph type="ftr" sz="quarter" idx="11"/>
          </p:nvPr>
        </p:nvSpPr>
        <p:spPr/>
        <p:txBody>
          <a:bodyPr/>
          <a:lstStyle>
            <a:lvl1pPr>
              <a:defRPr/>
            </a:lvl1pPr>
          </a:lstStyle>
          <a:p>
            <a:endParaRPr lang="es-ES" altLang="en-US"/>
          </a:p>
        </p:txBody>
      </p:sp>
      <p:sp>
        <p:nvSpPr>
          <p:cNvPr id="4" name="Slide Number Placeholder 3">
            <a:extLst>
              <a:ext uri="{FF2B5EF4-FFF2-40B4-BE49-F238E27FC236}">
                <a16:creationId xmlns:a16="http://schemas.microsoft.com/office/drawing/2014/main" id="{EA713963-82E3-96B6-2BD6-9A939A05459F}"/>
              </a:ext>
            </a:extLst>
          </p:cNvPr>
          <p:cNvSpPr>
            <a:spLocks noGrp="1"/>
          </p:cNvSpPr>
          <p:nvPr>
            <p:ph type="sldNum" sz="quarter" idx="12"/>
          </p:nvPr>
        </p:nvSpPr>
        <p:spPr/>
        <p:txBody>
          <a:bodyPr/>
          <a:lstStyle>
            <a:lvl1pPr>
              <a:defRPr/>
            </a:lvl1pPr>
          </a:lstStyle>
          <a:p>
            <a:fld id="{3EE3EAC5-857F-4A97-AFD3-ACDCC4E370BF}" type="slidenum">
              <a:rPr lang="es-ES" altLang="en-US"/>
              <a:pPr/>
              <a:t>‹#›</a:t>
            </a:fld>
            <a:endParaRPr lang="es-ES" altLang="en-US"/>
          </a:p>
        </p:txBody>
      </p:sp>
    </p:spTree>
    <p:extLst>
      <p:ext uri="{BB962C8B-B14F-4D97-AF65-F5344CB8AC3E}">
        <p14:creationId xmlns:p14="http://schemas.microsoft.com/office/powerpoint/2010/main" val="99788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24C5-9AE0-687B-1CB9-0746E7214C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FF179C-5726-F152-67C3-3C2E8B92729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BDD3BD-37E1-AF9F-93E9-9A335454F1A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155359-5EC3-4E91-B443-B87F848F409F}"/>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CBA02736-3670-5141-5218-DE6D9D79E6D9}"/>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D4C8F241-3C72-EA97-BE18-731504C89B08}"/>
              </a:ext>
            </a:extLst>
          </p:cNvPr>
          <p:cNvSpPr>
            <a:spLocks noGrp="1"/>
          </p:cNvSpPr>
          <p:nvPr>
            <p:ph type="sldNum" sz="quarter" idx="12"/>
          </p:nvPr>
        </p:nvSpPr>
        <p:spPr/>
        <p:txBody>
          <a:bodyPr/>
          <a:lstStyle>
            <a:lvl1pPr>
              <a:defRPr/>
            </a:lvl1pPr>
          </a:lstStyle>
          <a:p>
            <a:fld id="{EACBFC8F-714C-41BF-8D97-8315311A49C4}" type="slidenum">
              <a:rPr lang="es-ES" altLang="en-US"/>
              <a:pPr/>
              <a:t>‹#›</a:t>
            </a:fld>
            <a:endParaRPr lang="es-ES" altLang="en-US"/>
          </a:p>
        </p:txBody>
      </p:sp>
    </p:spTree>
    <p:extLst>
      <p:ext uri="{BB962C8B-B14F-4D97-AF65-F5344CB8AC3E}">
        <p14:creationId xmlns:p14="http://schemas.microsoft.com/office/powerpoint/2010/main" val="417941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0556-F39B-C363-CC43-45EEBA1BA8F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5BB1E-8C22-A409-0956-EE86EB49236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D42AF0-F590-17D9-54D7-ED17648D7A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3B68F-4DED-BA5A-2780-D99E8DB65474}"/>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7999095C-2186-CAA3-0EB5-1CE28ACCF235}"/>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1F8B60FA-3665-C0FD-23D7-4B5F6CF8EBA2}"/>
              </a:ext>
            </a:extLst>
          </p:cNvPr>
          <p:cNvSpPr>
            <a:spLocks noGrp="1"/>
          </p:cNvSpPr>
          <p:nvPr>
            <p:ph type="sldNum" sz="quarter" idx="12"/>
          </p:nvPr>
        </p:nvSpPr>
        <p:spPr/>
        <p:txBody>
          <a:bodyPr/>
          <a:lstStyle>
            <a:lvl1pPr>
              <a:defRPr/>
            </a:lvl1pPr>
          </a:lstStyle>
          <a:p>
            <a:fld id="{B6E71DD2-A3A6-46B5-AAC8-584B1724D34E}" type="slidenum">
              <a:rPr lang="es-ES" altLang="en-US"/>
              <a:pPr/>
              <a:t>‹#›</a:t>
            </a:fld>
            <a:endParaRPr lang="es-ES" altLang="en-US"/>
          </a:p>
        </p:txBody>
      </p:sp>
    </p:spTree>
    <p:extLst>
      <p:ext uri="{BB962C8B-B14F-4D97-AF65-F5344CB8AC3E}">
        <p14:creationId xmlns:p14="http://schemas.microsoft.com/office/powerpoint/2010/main" val="403834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CFD2E4-3D11-C647-EF31-31E32CCDF5F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DE8D3526-9F43-6440-9497-363A317E597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79710668-48D4-5817-B297-7562A5FD686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a:extLst>
              <a:ext uri="{FF2B5EF4-FFF2-40B4-BE49-F238E27FC236}">
                <a16:creationId xmlns:a16="http://schemas.microsoft.com/office/drawing/2014/main" id="{04C782E2-065C-442E-4197-1856B879FB9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a:extLst>
              <a:ext uri="{FF2B5EF4-FFF2-40B4-BE49-F238E27FC236}">
                <a16:creationId xmlns:a16="http://schemas.microsoft.com/office/drawing/2014/main" id="{10F1756F-44DB-E5C0-348D-4A59A851CEE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0F2E3F5-DB73-4A0A-A8D3-EECF4A3BF0A2}"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EB08005-BFB1-4283-BEFB-D86EFA486EFF}" type="datetimeFigureOut">
              <a:rPr lang="en-US" smtClean="0"/>
              <a:pPr/>
              <a:t>6/4/2022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92F00F3-1598-4947-9095-E947E8B3963A}" type="slidenum">
              <a:rPr lang="en-US" smtClean="0"/>
              <a:pPr/>
              <a:t>‹#›</a:t>
            </a:fld>
            <a:endParaRPr lang="en-US"/>
          </a:p>
        </p:txBody>
      </p:sp>
    </p:spTree>
    <p:extLst>
      <p:ext uri="{BB962C8B-B14F-4D97-AF65-F5344CB8AC3E}">
        <p14:creationId xmlns:p14="http://schemas.microsoft.com/office/powerpoint/2010/main" val="999566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a:extLst>
              <a:ext uri="{FF2B5EF4-FFF2-40B4-BE49-F238E27FC236}">
                <a16:creationId xmlns:a16="http://schemas.microsoft.com/office/drawing/2014/main" id="{CE5D9DEC-E555-BF12-8FCC-F456D8A1BBFE}"/>
              </a:ext>
            </a:extLst>
          </p:cNvPr>
          <p:cNvSpPr>
            <a:spLocks noGrp="1" noChangeArrowheads="1"/>
          </p:cNvSpPr>
          <p:nvPr>
            <p:ph type="ctrTitle"/>
          </p:nvPr>
        </p:nvSpPr>
        <p:spPr>
          <a:xfrm>
            <a:off x="3419872" y="1577890"/>
            <a:ext cx="4969693" cy="646331"/>
          </a:xfrm>
          <a:noFill/>
          <a:ln/>
        </p:spPr>
        <p:txBody>
          <a:bodyPr anchor="ctr">
            <a:spAutoFit/>
          </a:bodyPr>
          <a:lstStyle/>
          <a:p>
            <a:pPr algn="l"/>
            <a:r>
              <a:rPr lang="es-ES" altLang="en-US" sz="3600" b="1" dirty="0">
                <a:solidFill>
                  <a:schemeClr val="bg1"/>
                </a:solidFill>
              </a:rPr>
              <a:t>Violence In The Land</a:t>
            </a:r>
          </a:p>
        </p:txBody>
      </p:sp>
      <p:sp>
        <p:nvSpPr>
          <p:cNvPr id="2163" name="Rectangle 115">
            <a:extLst>
              <a:ext uri="{FF2B5EF4-FFF2-40B4-BE49-F238E27FC236}">
                <a16:creationId xmlns:a16="http://schemas.microsoft.com/office/drawing/2014/main" id="{A579EF12-D97C-9111-ABCE-802A99188836}"/>
              </a:ext>
            </a:extLst>
          </p:cNvPr>
          <p:cNvSpPr>
            <a:spLocks noGrp="1" noChangeArrowheads="1"/>
          </p:cNvSpPr>
          <p:nvPr>
            <p:ph type="subTitle" idx="1"/>
          </p:nvPr>
        </p:nvSpPr>
        <p:spPr>
          <a:xfrm>
            <a:off x="4427984" y="2852737"/>
            <a:ext cx="4176712" cy="584775"/>
          </a:xfrm>
        </p:spPr>
        <p:txBody>
          <a:bodyPr>
            <a:spAutoFit/>
          </a:bodyPr>
          <a:lstStyle/>
          <a:p>
            <a:pPr algn="l"/>
            <a:r>
              <a:rPr lang="en-US" altLang="en-US" sz="3200" b="1" dirty="0">
                <a:solidFill>
                  <a:schemeClr val="bg1"/>
                </a:solidFill>
              </a:rPr>
              <a:t>Ezekiel 6-7</a:t>
            </a:r>
            <a:endParaRPr lang="es-ES" alt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Assyrian"/>
          <p:cNvPicPr>
            <a:picLocks noGrp="1" noChangeAspect="1" noChangeArrowheads="1"/>
          </p:cNvPicPr>
          <p:nvPr>
            <p:ph idx="1"/>
          </p:nvPr>
        </p:nvPicPr>
        <p:blipFill>
          <a:blip r:embed="rId2" cstate="print"/>
          <a:srcRect/>
          <a:stretch>
            <a:fillRect/>
          </a:stretch>
        </p:blipFill>
        <p:spPr>
          <a:xfrm>
            <a:off x="0" y="0"/>
            <a:ext cx="9144000" cy="6858000"/>
          </a:xfrm>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Babylonian"/>
          <p:cNvPicPr>
            <a:picLocks noGrp="1" noChangeAspect="1" noChangeArrowheads="1"/>
          </p:cNvPicPr>
          <p:nvPr>
            <p:ph idx="1"/>
          </p:nvPr>
        </p:nvPicPr>
        <p:blipFill>
          <a:blip r:embed="rId2" cstate="print"/>
          <a:srcRect/>
          <a:stretch>
            <a:fillRect/>
          </a:stretch>
        </p:blipFill>
        <p:spPr>
          <a:xfrm>
            <a:off x="0" y="0"/>
            <a:ext cx="9144000" cy="6858000"/>
          </a:xfrm>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MedoPersian"/>
          <p:cNvPicPr>
            <a:picLocks noGrp="1" noChangeAspect="1" noChangeArrowheads="1"/>
          </p:cNvPicPr>
          <p:nvPr>
            <p:ph idx="1"/>
          </p:nvPr>
        </p:nvPicPr>
        <p:blipFill>
          <a:blip r:embed="rId2" cstate="print"/>
          <a:srcRect/>
          <a:stretch>
            <a:fillRect/>
          </a:stretch>
        </p:blipFill>
        <p:spPr>
          <a:xfrm>
            <a:off x="0" y="0"/>
            <a:ext cx="9144000" cy="6858000"/>
          </a:xfrm>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1CC9BD9-1E24-5E24-5F8B-3EFC00E28F98}"/>
              </a:ext>
            </a:extLst>
          </p:cNvPr>
          <p:cNvSpPr>
            <a:spLocks noGrp="1" noChangeArrowheads="1"/>
          </p:cNvSpPr>
          <p:nvPr>
            <p:ph type="title"/>
          </p:nvPr>
        </p:nvSpPr>
        <p:spPr>
          <a:xfrm>
            <a:off x="734888" y="152758"/>
            <a:ext cx="8229600" cy="769441"/>
          </a:xfrm>
        </p:spPr>
        <p:txBody>
          <a:bodyPr>
            <a:spAutoFit/>
          </a:bodyPr>
          <a:lstStyle/>
          <a:p>
            <a:r>
              <a:rPr lang="en-US" altLang="en-US" dirty="0">
                <a:solidFill>
                  <a:schemeClr val="bg1"/>
                </a:solidFill>
              </a:rPr>
              <a:t>Violence In The Land</a:t>
            </a:r>
          </a:p>
        </p:txBody>
      </p:sp>
      <p:sp>
        <p:nvSpPr>
          <p:cNvPr id="106499" name="Rectangle 3">
            <a:extLst>
              <a:ext uri="{FF2B5EF4-FFF2-40B4-BE49-F238E27FC236}">
                <a16:creationId xmlns:a16="http://schemas.microsoft.com/office/drawing/2014/main" id="{703A8637-EAE1-E459-7B51-B8FE70514723}"/>
              </a:ext>
            </a:extLst>
          </p:cNvPr>
          <p:cNvSpPr>
            <a:spLocks noGrp="1" noChangeArrowheads="1"/>
          </p:cNvSpPr>
          <p:nvPr>
            <p:ph type="body" idx="1"/>
          </p:nvPr>
        </p:nvSpPr>
        <p:spPr>
          <a:xfrm>
            <a:off x="1475656" y="950232"/>
            <a:ext cx="7632848" cy="5863144"/>
          </a:xfrm>
        </p:spPr>
        <p:txBody>
          <a:bodyPr>
            <a:spAutoFit/>
          </a:bodyPr>
          <a:lstStyle/>
          <a:p>
            <a:pPr>
              <a:spcBef>
                <a:spcPts val="0"/>
              </a:spcBef>
            </a:pPr>
            <a:r>
              <a:rPr lang="en-US" altLang="en-US" sz="2500" dirty="0">
                <a:solidFill>
                  <a:schemeClr val="bg1"/>
                </a:solidFill>
              </a:rPr>
              <a:t>Ezekiel 7:11, </a:t>
            </a:r>
            <a:r>
              <a:rPr lang="en-US" altLang="en-US" sz="2500" i="1" dirty="0">
                <a:solidFill>
                  <a:schemeClr val="bg1"/>
                </a:solidFill>
              </a:rPr>
              <a:t>“</a:t>
            </a:r>
            <a:r>
              <a:rPr lang="en-US" altLang="en-US" sz="2500" i="1" dirty="0">
                <a:solidFill>
                  <a:srgbClr val="FFFF00"/>
                </a:solidFill>
              </a:rPr>
              <a:t>Violence is risen up into a rod of wickedness</a:t>
            </a:r>
            <a:r>
              <a:rPr lang="en-US" altLang="en-US" sz="2500" i="1" dirty="0">
                <a:solidFill>
                  <a:schemeClr val="bg1"/>
                </a:solidFill>
              </a:rPr>
              <a:t>; none of them (shall remain), nor of their multitude, nor of their wealth: neither shall there be eminency among them.”</a:t>
            </a:r>
          </a:p>
          <a:p>
            <a:pPr marL="0" indent="0">
              <a:spcBef>
                <a:spcPts val="0"/>
              </a:spcBef>
              <a:buNone/>
            </a:pPr>
            <a:endParaRPr lang="en-US" altLang="en-US" sz="2500" i="1" dirty="0">
              <a:solidFill>
                <a:schemeClr val="bg1"/>
              </a:solidFill>
            </a:endParaRPr>
          </a:p>
          <a:p>
            <a:pPr>
              <a:spcBef>
                <a:spcPts val="0"/>
              </a:spcBef>
            </a:pPr>
            <a:r>
              <a:rPr lang="en-US" altLang="en-US" sz="2500" dirty="0">
                <a:solidFill>
                  <a:schemeClr val="bg1"/>
                </a:solidFill>
              </a:rPr>
              <a:t>Ezekiel 7:23, </a:t>
            </a:r>
            <a:r>
              <a:rPr lang="en-US" altLang="en-US" sz="2500" i="1" dirty="0">
                <a:solidFill>
                  <a:schemeClr val="bg1"/>
                </a:solidFill>
              </a:rPr>
              <a:t>“Make the chain; for </a:t>
            </a:r>
            <a:r>
              <a:rPr lang="en-US" altLang="en-US" sz="2500" i="1" dirty="0">
                <a:solidFill>
                  <a:srgbClr val="FFFF00"/>
                </a:solidFill>
              </a:rPr>
              <a:t>the land is full of bloody crimes, and the city is full of violence</a:t>
            </a:r>
            <a:r>
              <a:rPr lang="en-US" altLang="en-US" sz="2500" i="1" dirty="0">
                <a:solidFill>
                  <a:schemeClr val="bg1"/>
                </a:solidFill>
              </a:rPr>
              <a:t>.”</a:t>
            </a:r>
          </a:p>
          <a:p>
            <a:pPr marL="0" indent="0">
              <a:spcBef>
                <a:spcPts val="0"/>
              </a:spcBef>
              <a:buNone/>
            </a:pPr>
            <a:endParaRPr lang="en-US" altLang="en-US" sz="2500" i="1" dirty="0">
              <a:solidFill>
                <a:schemeClr val="bg1"/>
              </a:solidFill>
            </a:endParaRPr>
          </a:p>
          <a:p>
            <a:pPr>
              <a:spcBef>
                <a:spcPts val="0"/>
              </a:spcBef>
            </a:pPr>
            <a:r>
              <a:rPr lang="en-US" altLang="en-US" sz="2500" dirty="0">
                <a:solidFill>
                  <a:schemeClr val="bg1"/>
                </a:solidFill>
              </a:rPr>
              <a:t>Ezekiel 8:17, </a:t>
            </a:r>
            <a:r>
              <a:rPr lang="en-US" altLang="en-US" sz="2500" i="1" dirty="0">
                <a:solidFill>
                  <a:schemeClr val="bg1"/>
                </a:solidFill>
              </a:rPr>
              <a:t>“Then he said unto me, Hast thou seen (this), O son of man? Is it a light thing to the house of Judah that they commit the abominations which they commit here? </a:t>
            </a:r>
            <a:r>
              <a:rPr lang="en-US" altLang="en-US" sz="2500" i="1" dirty="0">
                <a:solidFill>
                  <a:srgbClr val="FFFF00"/>
                </a:solidFill>
              </a:rPr>
              <a:t>for they have filled the land with violence,</a:t>
            </a:r>
            <a:r>
              <a:rPr lang="en-US" altLang="en-US" sz="2500" i="1" dirty="0">
                <a:solidFill>
                  <a:schemeClr val="bg1"/>
                </a:solidFill>
              </a:rPr>
              <a:t> and have turned again to provoke me to anger: and, lo, they put the branch to their nose.”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1CC9BD9-1E24-5E24-5F8B-3EFC00E28F98}"/>
              </a:ext>
            </a:extLst>
          </p:cNvPr>
          <p:cNvSpPr>
            <a:spLocks noGrp="1" noChangeArrowheads="1"/>
          </p:cNvSpPr>
          <p:nvPr>
            <p:ph type="title"/>
          </p:nvPr>
        </p:nvSpPr>
        <p:spPr>
          <a:xfrm>
            <a:off x="662880" y="294730"/>
            <a:ext cx="8229600" cy="769441"/>
          </a:xfrm>
        </p:spPr>
        <p:txBody>
          <a:bodyPr>
            <a:spAutoFit/>
          </a:bodyPr>
          <a:lstStyle/>
          <a:p>
            <a:r>
              <a:rPr lang="en-US" altLang="en-US" dirty="0">
                <a:solidFill>
                  <a:schemeClr val="bg1"/>
                </a:solidFill>
              </a:rPr>
              <a:t>Violence In The Land</a:t>
            </a:r>
          </a:p>
        </p:txBody>
      </p:sp>
      <p:sp>
        <p:nvSpPr>
          <p:cNvPr id="106499" name="Rectangle 3">
            <a:extLst>
              <a:ext uri="{FF2B5EF4-FFF2-40B4-BE49-F238E27FC236}">
                <a16:creationId xmlns:a16="http://schemas.microsoft.com/office/drawing/2014/main" id="{703A8637-EAE1-E459-7B51-B8FE70514723}"/>
              </a:ext>
            </a:extLst>
          </p:cNvPr>
          <p:cNvSpPr>
            <a:spLocks noGrp="1" noChangeArrowheads="1"/>
          </p:cNvSpPr>
          <p:nvPr>
            <p:ph type="body" idx="1"/>
          </p:nvPr>
        </p:nvSpPr>
        <p:spPr>
          <a:xfrm>
            <a:off x="386109" y="1124744"/>
            <a:ext cx="8712968" cy="5016758"/>
          </a:xfrm>
          <a:noFill/>
        </p:spPr>
        <p:txBody>
          <a:bodyPr>
            <a:spAutoFit/>
          </a:bodyPr>
          <a:lstStyle/>
          <a:p>
            <a:pPr>
              <a:spcBef>
                <a:spcPts val="0"/>
              </a:spcBef>
              <a:buFont typeface="Wingdings" panose="05000000000000000000" pitchFamily="2" charset="2"/>
              <a:buChar char="Ø"/>
            </a:pPr>
            <a:r>
              <a:rPr lang="en-US" altLang="en-US" dirty="0">
                <a:solidFill>
                  <a:schemeClr val="bg1"/>
                </a:solidFill>
              </a:rPr>
              <a:t>The Lord states, </a:t>
            </a:r>
            <a:r>
              <a:rPr lang="en-US" altLang="en-US" i="1" dirty="0">
                <a:solidFill>
                  <a:srgbClr val="FFFF00"/>
                </a:solidFill>
              </a:rPr>
              <a:t>“Now is the end upon thee …”</a:t>
            </a:r>
            <a:r>
              <a:rPr lang="en-US" altLang="en-US" i="1" dirty="0">
                <a:solidFill>
                  <a:schemeClr val="bg1"/>
                </a:solidFill>
              </a:rPr>
              <a:t> in reference to the people’s punishment.</a:t>
            </a:r>
            <a:r>
              <a:rPr lang="en-US" altLang="en-US" dirty="0">
                <a:solidFill>
                  <a:schemeClr val="bg1"/>
                </a:solidFill>
              </a:rPr>
              <a:t> (Ezekiel 7:3)</a:t>
            </a:r>
          </a:p>
          <a:p>
            <a:pPr>
              <a:spcBef>
                <a:spcPts val="0"/>
              </a:spcBef>
              <a:buFont typeface="Wingdings" panose="05000000000000000000" pitchFamily="2" charset="2"/>
              <a:buChar char="Ø"/>
            </a:pPr>
            <a:r>
              <a:rPr lang="en-US" altLang="en-US" dirty="0">
                <a:solidFill>
                  <a:schemeClr val="bg1"/>
                </a:solidFill>
              </a:rPr>
              <a:t>This was a day of </a:t>
            </a:r>
            <a:r>
              <a:rPr lang="en-US" altLang="en-US" i="1" dirty="0">
                <a:solidFill>
                  <a:srgbClr val="FFFF00"/>
                </a:solidFill>
              </a:rPr>
              <a:t>“tumult.”</a:t>
            </a:r>
            <a:r>
              <a:rPr lang="en-US" altLang="en-US" dirty="0">
                <a:solidFill>
                  <a:srgbClr val="FFFF00"/>
                </a:solidFill>
              </a:rPr>
              <a:t> </a:t>
            </a:r>
            <a:r>
              <a:rPr lang="en-US" altLang="en-US" dirty="0">
                <a:solidFill>
                  <a:schemeClr val="bg1"/>
                </a:solidFill>
              </a:rPr>
              <a:t>(Ezekiel 7:7)</a:t>
            </a:r>
          </a:p>
          <a:p>
            <a:pPr>
              <a:spcBef>
                <a:spcPts val="0"/>
              </a:spcBef>
              <a:buFont typeface="Wingdings" panose="05000000000000000000" pitchFamily="2" charset="2"/>
              <a:buChar char="Ø"/>
            </a:pPr>
            <a:r>
              <a:rPr lang="en-US" altLang="en-US" dirty="0">
                <a:solidFill>
                  <a:schemeClr val="bg1"/>
                </a:solidFill>
              </a:rPr>
              <a:t>A day when God’s sinful people would </a:t>
            </a:r>
            <a:r>
              <a:rPr lang="en-US" altLang="en-US" i="1" dirty="0">
                <a:solidFill>
                  <a:srgbClr val="FFFF00"/>
                </a:solidFill>
              </a:rPr>
              <a:t>“loath themselves in their own sight for the evils which they have committed.”</a:t>
            </a:r>
            <a:r>
              <a:rPr lang="en-US" altLang="en-US" dirty="0">
                <a:solidFill>
                  <a:srgbClr val="FFFF00"/>
                </a:solidFill>
              </a:rPr>
              <a:t> </a:t>
            </a:r>
            <a:r>
              <a:rPr lang="en-US" altLang="en-US" dirty="0">
                <a:solidFill>
                  <a:schemeClr val="bg1"/>
                </a:solidFill>
              </a:rPr>
              <a:t>(Ezekiel 6:9b)</a:t>
            </a:r>
          </a:p>
          <a:p>
            <a:pPr>
              <a:spcBef>
                <a:spcPts val="0"/>
              </a:spcBef>
              <a:buFont typeface="Wingdings" panose="05000000000000000000" pitchFamily="2" charset="2"/>
              <a:buChar char="Ø"/>
            </a:pPr>
            <a:r>
              <a:rPr lang="en-US" altLang="en-US" dirty="0">
                <a:solidFill>
                  <a:schemeClr val="bg1"/>
                </a:solidFill>
              </a:rPr>
              <a:t>A day of God’s </a:t>
            </a:r>
            <a:r>
              <a:rPr lang="en-US" altLang="en-US" i="1" dirty="0">
                <a:solidFill>
                  <a:srgbClr val="FFFF00"/>
                </a:solidFill>
              </a:rPr>
              <a:t>“anger” </a:t>
            </a:r>
            <a:r>
              <a:rPr lang="en-US" altLang="en-US" i="1" dirty="0">
                <a:solidFill>
                  <a:schemeClr val="bg1"/>
                </a:solidFill>
              </a:rPr>
              <a:t>and </a:t>
            </a:r>
            <a:r>
              <a:rPr lang="en-US" altLang="en-US" i="1" dirty="0">
                <a:solidFill>
                  <a:srgbClr val="FFFF00"/>
                </a:solidFill>
              </a:rPr>
              <a:t>“wrath.”</a:t>
            </a:r>
            <a:r>
              <a:rPr lang="en-US" altLang="en-US" dirty="0">
                <a:solidFill>
                  <a:srgbClr val="FFFF00"/>
                </a:solidFill>
              </a:rPr>
              <a:t> </a:t>
            </a:r>
            <a:br>
              <a:rPr lang="en-US" altLang="en-US" dirty="0">
                <a:solidFill>
                  <a:schemeClr val="bg1"/>
                </a:solidFill>
              </a:rPr>
            </a:br>
            <a:r>
              <a:rPr lang="en-US" altLang="en-US" dirty="0">
                <a:solidFill>
                  <a:schemeClr val="bg1"/>
                </a:solidFill>
              </a:rPr>
              <a:t>(Ezekiel 7:8)</a:t>
            </a:r>
          </a:p>
          <a:p>
            <a:pPr>
              <a:spcBef>
                <a:spcPts val="0"/>
              </a:spcBef>
              <a:buFont typeface="Wingdings" panose="05000000000000000000" pitchFamily="2" charset="2"/>
              <a:buChar char="Ø"/>
            </a:pPr>
            <a:r>
              <a:rPr lang="en-US" altLang="en-US" dirty="0">
                <a:solidFill>
                  <a:schemeClr val="bg1"/>
                </a:solidFill>
              </a:rPr>
              <a:t>A day of </a:t>
            </a:r>
            <a:r>
              <a:rPr lang="en-US" altLang="en-US" i="1" dirty="0">
                <a:solidFill>
                  <a:srgbClr val="FFFF00"/>
                </a:solidFill>
              </a:rPr>
              <a:t>“horror and shame.”</a:t>
            </a:r>
            <a:r>
              <a:rPr lang="en-US" altLang="en-US" dirty="0">
                <a:solidFill>
                  <a:srgbClr val="FFFF00"/>
                </a:solidFill>
              </a:rPr>
              <a:t> </a:t>
            </a:r>
            <a:r>
              <a:rPr lang="en-US" altLang="en-US" dirty="0">
                <a:solidFill>
                  <a:schemeClr val="bg1"/>
                </a:solidFill>
              </a:rPr>
              <a:t>(Ezekiel 7:18)</a:t>
            </a:r>
          </a:p>
        </p:txBody>
      </p:sp>
    </p:spTree>
    <p:extLst>
      <p:ext uri="{BB962C8B-B14F-4D97-AF65-F5344CB8AC3E}">
        <p14:creationId xmlns:p14="http://schemas.microsoft.com/office/powerpoint/2010/main" val="429011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wipe(down)">
                                      <p:cBhvr>
                                        <p:cTn id="7" dur="500"/>
                                        <p:tgtEl>
                                          <p:spTgt spid="106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wipe(down)">
                                      <p:cBhvr>
                                        <p:cTn id="12" dur="500"/>
                                        <p:tgtEl>
                                          <p:spTgt spid="106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wipe(down)">
                                      <p:cBhvr>
                                        <p:cTn id="17" dur="500"/>
                                        <p:tgtEl>
                                          <p:spTgt spid="106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6499">
                                            <p:txEl>
                                              <p:pRg st="3" end="3"/>
                                            </p:txEl>
                                          </p:spTgt>
                                        </p:tgtEl>
                                        <p:attrNameLst>
                                          <p:attrName>style.visibility</p:attrName>
                                        </p:attrNameLst>
                                      </p:cBhvr>
                                      <p:to>
                                        <p:strVal val="visible"/>
                                      </p:to>
                                    </p:set>
                                    <p:animEffect transition="in" filter="wipe(down)">
                                      <p:cBhvr>
                                        <p:cTn id="22" dur="500"/>
                                        <p:tgtEl>
                                          <p:spTgt spid="1064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6499">
                                            <p:txEl>
                                              <p:pRg st="4" end="4"/>
                                            </p:txEl>
                                          </p:spTgt>
                                        </p:tgtEl>
                                        <p:attrNameLst>
                                          <p:attrName>style.visibility</p:attrName>
                                        </p:attrNameLst>
                                      </p:cBhvr>
                                      <p:to>
                                        <p:strVal val="visible"/>
                                      </p:to>
                                    </p:set>
                                    <p:animEffect transition="in" filter="wipe(down)">
                                      <p:cBhvr>
                                        <p:cTn id="27" dur="500"/>
                                        <p:tgtEl>
                                          <p:spTgt spid="106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64F6-1053-CC7B-C2AE-100C236689C7}"/>
              </a:ext>
            </a:extLst>
          </p:cNvPr>
          <p:cNvSpPr>
            <a:spLocks noGrp="1"/>
          </p:cNvSpPr>
          <p:nvPr>
            <p:ph type="title"/>
          </p:nvPr>
        </p:nvSpPr>
        <p:spPr>
          <a:xfrm>
            <a:off x="457200" y="184419"/>
            <a:ext cx="8229600" cy="1323439"/>
          </a:xfrm>
        </p:spPr>
        <p:txBody>
          <a:bodyPr>
            <a:spAutoFit/>
          </a:bodyPr>
          <a:lstStyle/>
          <a:p>
            <a:r>
              <a:rPr lang="en-US" altLang="en-US" sz="4400" b="1" dirty="0">
                <a:solidFill>
                  <a:schemeClr val="bg1"/>
                </a:solidFill>
              </a:rPr>
              <a:t>The Devastation of the Land</a:t>
            </a:r>
            <a:br>
              <a:rPr lang="en-US" altLang="en-US" sz="4400" b="1" dirty="0">
                <a:solidFill>
                  <a:schemeClr val="bg1"/>
                </a:solidFill>
              </a:rPr>
            </a:br>
            <a:r>
              <a:rPr lang="en-US" altLang="en-US" sz="3600" b="1" dirty="0">
                <a:solidFill>
                  <a:schemeClr val="bg1"/>
                </a:solidFill>
              </a:rPr>
              <a:t>Ezekiel 6-7</a:t>
            </a:r>
            <a:endParaRPr lang="en-US" dirty="0"/>
          </a:p>
        </p:txBody>
      </p:sp>
      <p:sp>
        <p:nvSpPr>
          <p:cNvPr id="3" name="Content Placeholder 2">
            <a:extLst>
              <a:ext uri="{FF2B5EF4-FFF2-40B4-BE49-F238E27FC236}">
                <a16:creationId xmlns:a16="http://schemas.microsoft.com/office/drawing/2014/main" id="{ECE8DE96-E5A5-6231-5EA0-480DCB290FB8}"/>
              </a:ext>
            </a:extLst>
          </p:cNvPr>
          <p:cNvSpPr>
            <a:spLocks noGrp="1"/>
          </p:cNvSpPr>
          <p:nvPr>
            <p:ph idx="1"/>
          </p:nvPr>
        </p:nvSpPr>
        <p:spPr>
          <a:xfrm>
            <a:off x="179512" y="1772816"/>
            <a:ext cx="8507288" cy="3231654"/>
          </a:xfrm>
        </p:spPr>
        <p:txBody>
          <a:bodyPr>
            <a:spAutoFit/>
          </a:bodyPr>
          <a:lstStyle/>
          <a:p>
            <a:r>
              <a:rPr lang="en-US" dirty="0">
                <a:solidFill>
                  <a:schemeClr val="bg1"/>
                </a:solidFill>
              </a:rPr>
              <a:t>Destruction is decreed upon the land. 6:1-7</a:t>
            </a:r>
          </a:p>
          <a:p>
            <a:pPr lvl="1"/>
            <a:r>
              <a:rPr lang="en-US" dirty="0">
                <a:solidFill>
                  <a:schemeClr val="bg1"/>
                </a:solidFill>
              </a:rPr>
              <a:t>The slain would not even be given the dignity of a burial. Micah 6:2; Jeremiah 8:1-3</a:t>
            </a:r>
          </a:p>
          <a:p>
            <a:pPr lvl="1"/>
            <a:r>
              <a:rPr lang="en-US" dirty="0">
                <a:solidFill>
                  <a:schemeClr val="bg1"/>
                </a:solidFill>
              </a:rPr>
              <a:t>The Effect: </a:t>
            </a:r>
            <a:r>
              <a:rPr lang="en-US" i="1" dirty="0">
                <a:solidFill>
                  <a:schemeClr val="bg1"/>
                </a:solidFill>
              </a:rPr>
              <a:t>“Ye shall know that I am the Lord!”</a:t>
            </a:r>
          </a:p>
          <a:p>
            <a:r>
              <a:rPr lang="en-US" dirty="0">
                <a:solidFill>
                  <a:schemeClr val="bg1"/>
                </a:solidFill>
              </a:rPr>
              <a:t>A remnant will be spared. 6:8-10</a:t>
            </a:r>
          </a:p>
          <a:p>
            <a:r>
              <a:rPr lang="en-US" dirty="0">
                <a:solidFill>
                  <a:schemeClr val="bg1"/>
                </a:solidFill>
              </a:rPr>
              <a:t>The punishment is just. 6:11-14</a:t>
            </a:r>
          </a:p>
        </p:txBody>
      </p:sp>
    </p:spTree>
    <p:extLst>
      <p:ext uri="{BB962C8B-B14F-4D97-AF65-F5344CB8AC3E}">
        <p14:creationId xmlns:p14="http://schemas.microsoft.com/office/powerpoint/2010/main" val="267992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64F6-1053-CC7B-C2AE-100C236689C7}"/>
              </a:ext>
            </a:extLst>
          </p:cNvPr>
          <p:cNvSpPr>
            <a:spLocks noGrp="1"/>
          </p:cNvSpPr>
          <p:nvPr>
            <p:ph type="title"/>
          </p:nvPr>
        </p:nvSpPr>
        <p:spPr>
          <a:xfrm>
            <a:off x="457200" y="184419"/>
            <a:ext cx="8229600" cy="1323439"/>
          </a:xfrm>
        </p:spPr>
        <p:txBody>
          <a:bodyPr>
            <a:spAutoFit/>
          </a:bodyPr>
          <a:lstStyle/>
          <a:p>
            <a:r>
              <a:rPr lang="en-US" altLang="en-US" sz="4400" b="1" dirty="0">
                <a:solidFill>
                  <a:schemeClr val="bg1"/>
                </a:solidFill>
              </a:rPr>
              <a:t>The Devastation of the Land</a:t>
            </a:r>
            <a:br>
              <a:rPr lang="en-US" altLang="en-US" sz="4400" b="1" dirty="0">
                <a:solidFill>
                  <a:schemeClr val="bg1"/>
                </a:solidFill>
              </a:rPr>
            </a:br>
            <a:r>
              <a:rPr lang="en-US" altLang="en-US" sz="3600" b="1" dirty="0">
                <a:solidFill>
                  <a:schemeClr val="bg1"/>
                </a:solidFill>
              </a:rPr>
              <a:t>Ezekiel 6-7</a:t>
            </a:r>
            <a:endParaRPr lang="en-US" dirty="0"/>
          </a:p>
        </p:txBody>
      </p:sp>
      <p:sp>
        <p:nvSpPr>
          <p:cNvPr id="3" name="Content Placeholder 2">
            <a:extLst>
              <a:ext uri="{FF2B5EF4-FFF2-40B4-BE49-F238E27FC236}">
                <a16:creationId xmlns:a16="http://schemas.microsoft.com/office/drawing/2014/main" id="{ECE8DE96-E5A5-6231-5EA0-480DCB290FB8}"/>
              </a:ext>
            </a:extLst>
          </p:cNvPr>
          <p:cNvSpPr>
            <a:spLocks noGrp="1"/>
          </p:cNvSpPr>
          <p:nvPr>
            <p:ph idx="1"/>
          </p:nvPr>
        </p:nvSpPr>
        <p:spPr>
          <a:xfrm>
            <a:off x="179512" y="1600200"/>
            <a:ext cx="8507288" cy="2394502"/>
          </a:xfrm>
        </p:spPr>
        <p:txBody>
          <a:bodyPr>
            <a:spAutoFit/>
          </a:bodyPr>
          <a:lstStyle/>
          <a:p>
            <a:r>
              <a:rPr lang="en-US" dirty="0">
                <a:solidFill>
                  <a:schemeClr val="bg1"/>
                </a:solidFill>
              </a:rPr>
              <a:t>The certainty of the judgment. 7:1-9</a:t>
            </a:r>
          </a:p>
          <a:p>
            <a:pPr lvl="1"/>
            <a:r>
              <a:rPr lang="en-US" dirty="0">
                <a:solidFill>
                  <a:schemeClr val="bg1"/>
                </a:solidFill>
              </a:rPr>
              <a:t>Ezekiel 7:5-6, </a:t>
            </a:r>
            <a:r>
              <a:rPr lang="en-US" i="1" dirty="0">
                <a:solidFill>
                  <a:schemeClr val="bg1"/>
                </a:solidFill>
              </a:rPr>
              <a:t>“Thus saith the Lord Jehovah: An evil, an only evil; </a:t>
            </a:r>
            <a:r>
              <a:rPr lang="en-US" i="1" u="sng" dirty="0">
                <a:solidFill>
                  <a:schemeClr val="bg1"/>
                </a:solidFill>
              </a:rPr>
              <a:t>behold, it cometh</a:t>
            </a:r>
            <a:r>
              <a:rPr lang="en-US" i="1" dirty="0">
                <a:solidFill>
                  <a:schemeClr val="bg1"/>
                </a:solidFill>
              </a:rPr>
              <a:t>. An end is come, </a:t>
            </a:r>
            <a:r>
              <a:rPr lang="en-US" i="1" u="sng" dirty="0">
                <a:solidFill>
                  <a:schemeClr val="bg1"/>
                </a:solidFill>
              </a:rPr>
              <a:t>the end is come</a:t>
            </a:r>
            <a:r>
              <a:rPr lang="en-US" i="1" dirty="0">
                <a:solidFill>
                  <a:schemeClr val="bg1"/>
                </a:solidFill>
              </a:rPr>
              <a:t>; it </a:t>
            </a:r>
            <a:r>
              <a:rPr lang="en-US" i="1" dirty="0" err="1">
                <a:solidFill>
                  <a:schemeClr val="bg1"/>
                </a:solidFill>
              </a:rPr>
              <a:t>awaketh</a:t>
            </a:r>
            <a:r>
              <a:rPr lang="en-US" i="1" dirty="0">
                <a:solidFill>
                  <a:schemeClr val="bg1"/>
                </a:solidFill>
              </a:rPr>
              <a:t> against thee; </a:t>
            </a:r>
            <a:r>
              <a:rPr lang="en-US" i="1" u="sng" dirty="0">
                <a:solidFill>
                  <a:schemeClr val="bg1"/>
                </a:solidFill>
              </a:rPr>
              <a:t>behold, it cometh</a:t>
            </a:r>
            <a:r>
              <a:rPr lang="en-US" i="1" dirty="0">
                <a:solidFill>
                  <a:schemeClr val="bg1"/>
                </a:solidFill>
              </a:rPr>
              <a:t>.”</a:t>
            </a:r>
          </a:p>
        </p:txBody>
      </p:sp>
    </p:spTree>
    <p:extLst>
      <p:ext uri="{BB962C8B-B14F-4D97-AF65-F5344CB8AC3E}">
        <p14:creationId xmlns:p14="http://schemas.microsoft.com/office/powerpoint/2010/main" val="809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64F6-1053-CC7B-C2AE-100C236689C7}"/>
              </a:ext>
            </a:extLst>
          </p:cNvPr>
          <p:cNvSpPr>
            <a:spLocks noGrp="1"/>
          </p:cNvSpPr>
          <p:nvPr>
            <p:ph type="title"/>
          </p:nvPr>
        </p:nvSpPr>
        <p:spPr>
          <a:xfrm>
            <a:off x="457200" y="184419"/>
            <a:ext cx="8229600" cy="1323439"/>
          </a:xfrm>
        </p:spPr>
        <p:txBody>
          <a:bodyPr>
            <a:spAutoFit/>
          </a:bodyPr>
          <a:lstStyle/>
          <a:p>
            <a:r>
              <a:rPr lang="en-US" altLang="en-US" sz="4400" b="1" dirty="0">
                <a:solidFill>
                  <a:schemeClr val="bg1"/>
                </a:solidFill>
              </a:rPr>
              <a:t>The Devastation of the Land</a:t>
            </a:r>
            <a:br>
              <a:rPr lang="en-US" altLang="en-US" sz="4400" b="1" dirty="0">
                <a:solidFill>
                  <a:schemeClr val="bg1"/>
                </a:solidFill>
              </a:rPr>
            </a:br>
            <a:r>
              <a:rPr lang="en-US" altLang="en-US" sz="3600" b="1" dirty="0">
                <a:solidFill>
                  <a:schemeClr val="bg1"/>
                </a:solidFill>
              </a:rPr>
              <a:t>Ezekiel 6-7</a:t>
            </a:r>
            <a:endParaRPr lang="en-US" dirty="0"/>
          </a:p>
        </p:txBody>
      </p:sp>
      <p:sp>
        <p:nvSpPr>
          <p:cNvPr id="3" name="Content Placeholder 2">
            <a:extLst>
              <a:ext uri="{FF2B5EF4-FFF2-40B4-BE49-F238E27FC236}">
                <a16:creationId xmlns:a16="http://schemas.microsoft.com/office/drawing/2014/main" id="{ECE8DE96-E5A5-6231-5EA0-480DCB290FB8}"/>
              </a:ext>
            </a:extLst>
          </p:cNvPr>
          <p:cNvSpPr>
            <a:spLocks noGrp="1"/>
          </p:cNvSpPr>
          <p:nvPr>
            <p:ph idx="1"/>
          </p:nvPr>
        </p:nvSpPr>
        <p:spPr>
          <a:xfrm>
            <a:off x="1547664" y="1600200"/>
            <a:ext cx="7139136" cy="2653034"/>
          </a:xfrm>
        </p:spPr>
        <p:txBody>
          <a:bodyPr>
            <a:spAutoFit/>
          </a:bodyPr>
          <a:lstStyle/>
          <a:p>
            <a:r>
              <a:rPr lang="en-US" dirty="0">
                <a:solidFill>
                  <a:schemeClr val="bg1"/>
                </a:solidFill>
              </a:rPr>
              <a:t>The desolation is described. 7:10-27</a:t>
            </a:r>
          </a:p>
          <a:p>
            <a:pPr lvl="1"/>
            <a:r>
              <a:rPr lang="en-US" dirty="0">
                <a:solidFill>
                  <a:schemeClr val="bg1"/>
                </a:solidFill>
              </a:rPr>
              <a:t>Social disruption. 7:10-13</a:t>
            </a:r>
          </a:p>
          <a:p>
            <a:pPr lvl="1"/>
            <a:r>
              <a:rPr lang="en-US" dirty="0">
                <a:solidFill>
                  <a:schemeClr val="bg1"/>
                </a:solidFill>
              </a:rPr>
              <a:t>Military disruption. 7:14-18</a:t>
            </a:r>
          </a:p>
          <a:p>
            <a:pPr lvl="1"/>
            <a:r>
              <a:rPr lang="en-US" dirty="0">
                <a:solidFill>
                  <a:schemeClr val="bg1"/>
                </a:solidFill>
              </a:rPr>
              <a:t>Economic disruption. 7:19-22</a:t>
            </a:r>
          </a:p>
          <a:p>
            <a:pPr lvl="1"/>
            <a:r>
              <a:rPr lang="en-US" dirty="0">
                <a:solidFill>
                  <a:schemeClr val="bg1"/>
                </a:solidFill>
              </a:rPr>
              <a:t>Political disruption. 7:23-27</a:t>
            </a:r>
          </a:p>
        </p:txBody>
      </p:sp>
    </p:spTree>
    <p:extLst>
      <p:ext uri="{BB962C8B-B14F-4D97-AF65-F5344CB8AC3E}">
        <p14:creationId xmlns:p14="http://schemas.microsoft.com/office/powerpoint/2010/main" val="83940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64F6-1053-CC7B-C2AE-100C236689C7}"/>
              </a:ext>
            </a:extLst>
          </p:cNvPr>
          <p:cNvSpPr>
            <a:spLocks noGrp="1"/>
          </p:cNvSpPr>
          <p:nvPr>
            <p:ph type="title"/>
          </p:nvPr>
        </p:nvSpPr>
        <p:spPr>
          <a:xfrm>
            <a:off x="457200" y="184419"/>
            <a:ext cx="8229600" cy="1323439"/>
          </a:xfrm>
        </p:spPr>
        <p:txBody>
          <a:bodyPr>
            <a:spAutoFit/>
          </a:bodyPr>
          <a:lstStyle/>
          <a:p>
            <a:r>
              <a:rPr lang="en-US" altLang="en-US" sz="4400" b="1" dirty="0">
                <a:solidFill>
                  <a:schemeClr val="bg1"/>
                </a:solidFill>
              </a:rPr>
              <a:t>The Devastation of the Land</a:t>
            </a:r>
            <a:br>
              <a:rPr lang="en-US" altLang="en-US" sz="4400" b="1" dirty="0">
                <a:solidFill>
                  <a:schemeClr val="bg1"/>
                </a:solidFill>
              </a:rPr>
            </a:br>
            <a:r>
              <a:rPr lang="en-US" altLang="en-US" sz="3600" b="1" dirty="0">
                <a:solidFill>
                  <a:schemeClr val="bg1"/>
                </a:solidFill>
              </a:rPr>
              <a:t>Ezekiel 6-7</a:t>
            </a:r>
            <a:endParaRPr lang="en-US" dirty="0"/>
          </a:p>
        </p:txBody>
      </p:sp>
      <p:sp>
        <p:nvSpPr>
          <p:cNvPr id="3" name="Content Placeholder 2">
            <a:extLst>
              <a:ext uri="{FF2B5EF4-FFF2-40B4-BE49-F238E27FC236}">
                <a16:creationId xmlns:a16="http://schemas.microsoft.com/office/drawing/2014/main" id="{ECE8DE96-E5A5-6231-5EA0-480DCB290FB8}"/>
              </a:ext>
            </a:extLst>
          </p:cNvPr>
          <p:cNvSpPr>
            <a:spLocks noGrp="1"/>
          </p:cNvSpPr>
          <p:nvPr>
            <p:ph idx="1"/>
          </p:nvPr>
        </p:nvSpPr>
        <p:spPr>
          <a:xfrm>
            <a:off x="1691680" y="1600200"/>
            <a:ext cx="7416824" cy="4031873"/>
          </a:xfrm>
        </p:spPr>
        <p:txBody>
          <a:bodyPr wrap="square">
            <a:spAutoFit/>
          </a:bodyPr>
          <a:lstStyle/>
          <a:p>
            <a:pPr marL="0" indent="0">
              <a:buNone/>
            </a:pPr>
            <a:r>
              <a:rPr lang="en-US" dirty="0">
                <a:solidFill>
                  <a:schemeClr val="bg1"/>
                </a:solidFill>
              </a:rPr>
              <a:t>APPLICATION:</a:t>
            </a:r>
          </a:p>
          <a:p>
            <a:r>
              <a:rPr lang="en-US" dirty="0">
                <a:solidFill>
                  <a:schemeClr val="bg1"/>
                </a:solidFill>
              </a:rPr>
              <a:t>Ezekiel 7:4 – Though God is full of mercy, our rebellion in sin can reach the point of no return and the Lord will have no </a:t>
            </a:r>
            <a:r>
              <a:rPr lang="en-US" i="1" dirty="0">
                <a:solidFill>
                  <a:schemeClr val="bg1"/>
                </a:solidFill>
              </a:rPr>
              <a:t>“pity” … </a:t>
            </a:r>
            <a:r>
              <a:rPr lang="en-US" dirty="0">
                <a:solidFill>
                  <a:schemeClr val="bg1"/>
                </a:solidFill>
              </a:rPr>
              <a:t>i.e. </a:t>
            </a:r>
          </a:p>
          <a:p>
            <a:pPr lvl="1"/>
            <a:r>
              <a:rPr lang="en-US" dirty="0">
                <a:solidFill>
                  <a:schemeClr val="bg1"/>
                </a:solidFill>
              </a:rPr>
              <a:t>He will not spare the wicked in the day of punishment. cf. 2 Chronicles 36:15-18; Revelation 14:9-11</a:t>
            </a:r>
          </a:p>
        </p:txBody>
      </p:sp>
    </p:spTree>
    <p:extLst>
      <p:ext uri="{BB962C8B-B14F-4D97-AF65-F5344CB8AC3E}">
        <p14:creationId xmlns:p14="http://schemas.microsoft.com/office/powerpoint/2010/main" val="218666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64F6-1053-CC7B-C2AE-100C236689C7}"/>
              </a:ext>
            </a:extLst>
          </p:cNvPr>
          <p:cNvSpPr>
            <a:spLocks noGrp="1"/>
          </p:cNvSpPr>
          <p:nvPr>
            <p:ph type="title"/>
          </p:nvPr>
        </p:nvSpPr>
        <p:spPr>
          <a:xfrm>
            <a:off x="457200" y="184419"/>
            <a:ext cx="8229600" cy="1323439"/>
          </a:xfrm>
        </p:spPr>
        <p:txBody>
          <a:bodyPr>
            <a:spAutoFit/>
          </a:bodyPr>
          <a:lstStyle/>
          <a:p>
            <a:r>
              <a:rPr lang="en-US" altLang="en-US" sz="4400" b="1" dirty="0">
                <a:solidFill>
                  <a:schemeClr val="bg1"/>
                </a:solidFill>
              </a:rPr>
              <a:t>The Devastation of the Land</a:t>
            </a:r>
            <a:br>
              <a:rPr lang="en-US" altLang="en-US" sz="4400" b="1" dirty="0">
                <a:solidFill>
                  <a:schemeClr val="bg1"/>
                </a:solidFill>
              </a:rPr>
            </a:br>
            <a:r>
              <a:rPr lang="en-US" altLang="en-US" sz="3600" b="1" dirty="0">
                <a:solidFill>
                  <a:schemeClr val="bg1"/>
                </a:solidFill>
              </a:rPr>
              <a:t>Ezekiel 6-7</a:t>
            </a:r>
            <a:endParaRPr lang="en-US" dirty="0"/>
          </a:p>
        </p:txBody>
      </p:sp>
      <p:sp>
        <p:nvSpPr>
          <p:cNvPr id="3" name="Content Placeholder 2">
            <a:extLst>
              <a:ext uri="{FF2B5EF4-FFF2-40B4-BE49-F238E27FC236}">
                <a16:creationId xmlns:a16="http://schemas.microsoft.com/office/drawing/2014/main" id="{ECE8DE96-E5A5-6231-5EA0-480DCB290FB8}"/>
              </a:ext>
            </a:extLst>
          </p:cNvPr>
          <p:cNvSpPr>
            <a:spLocks noGrp="1"/>
          </p:cNvSpPr>
          <p:nvPr>
            <p:ph idx="1"/>
          </p:nvPr>
        </p:nvSpPr>
        <p:spPr>
          <a:xfrm>
            <a:off x="1691680" y="1600200"/>
            <a:ext cx="7344816" cy="4893647"/>
          </a:xfrm>
        </p:spPr>
        <p:txBody>
          <a:bodyPr wrap="square">
            <a:spAutoFit/>
          </a:bodyPr>
          <a:lstStyle/>
          <a:p>
            <a:pPr marL="0" indent="0">
              <a:spcBef>
                <a:spcPts val="0"/>
              </a:spcBef>
              <a:buNone/>
            </a:pPr>
            <a:r>
              <a:rPr lang="en-US" dirty="0">
                <a:solidFill>
                  <a:schemeClr val="bg1"/>
                </a:solidFill>
              </a:rPr>
              <a:t>APPLICATION:</a:t>
            </a:r>
          </a:p>
          <a:p>
            <a:pPr>
              <a:spcBef>
                <a:spcPts val="0"/>
              </a:spcBef>
            </a:pPr>
            <a:r>
              <a:rPr lang="en-US" dirty="0">
                <a:solidFill>
                  <a:schemeClr val="bg1"/>
                </a:solidFill>
              </a:rPr>
              <a:t>Ezekiel 6:7, 10, 13, 14; 7:4, 9, 17,</a:t>
            </a:r>
            <a:r>
              <a:rPr lang="en-US" sz="4000" dirty="0">
                <a:solidFill>
                  <a:schemeClr val="bg1"/>
                </a:solidFill>
              </a:rPr>
              <a:t> </a:t>
            </a:r>
            <a:r>
              <a:rPr lang="en-US" sz="4000" i="1" dirty="0">
                <a:solidFill>
                  <a:schemeClr val="bg1"/>
                </a:solidFill>
              </a:rPr>
              <a:t>“</a:t>
            </a:r>
            <a:r>
              <a:rPr lang="en-US" sz="4000" b="1" i="1" dirty="0">
                <a:solidFill>
                  <a:schemeClr val="bg1"/>
                </a:solidFill>
              </a:rPr>
              <a:t>Ye shall know that I am the Lord</a:t>
            </a:r>
            <a:r>
              <a:rPr lang="en-US" sz="4000" i="1" dirty="0">
                <a:solidFill>
                  <a:schemeClr val="bg1"/>
                </a:solidFill>
              </a:rPr>
              <a:t>”</a:t>
            </a:r>
            <a:r>
              <a:rPr lang="en-US" dirty="0">
                <a:solidFill>
                  <a:schemeClr val="bg1"/>
                </a:solidFill>
              </a:rPr>
              <a:t> does not mean that every single individual knows Jehovah, but all over the world the testimony of history of this world is that God rules and His principles cannot be flaunted.</a:t>
            </a:r>
            <a:br>
              <a:rPr lang="en-US" dirty="0">
                <a:solidFill>
                  <a:schemeClr val="bg1"/>
                </a:solidFill>
              </a:rPr>
            </a:br>
            <a:r>
              <a:rPr lang="en-US" dirty="0" err="1">
                <a:solidFill>
                  <a:schemeClr val="bg1"/>
                </a:solidFill>
              </a:rPr>
              <a:t>Habbakkuk</a:t>
            </a:r>
            <a:r>
              <a:rPr lang="en-US" dirty="0">
                <a:solidFill>
                  <a:schemeClr val="bg1"/>
                </a:solidFill>
              </a:rPr>
              <a:t> 2:14; Romans 1:19-20</a:t>
            </a:r>
          </a:p>
        </p:txBody>
      </p:sp>
    </p:spTree>
    <p:extLst>
      <p:ext uri="{BB962C8B-B14F-4D97-AF65-F5344CB8AC3E}">
        <p14:creationId xmlns:p14="http://schemas.microsoft.com/office/powerpoint/2010/main" val="253833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Jeroboam II"/>
          <p:cNvPicPr>
            <a:picLocks noGrp="1" noChangeAspect="1" noChangeArrowheads="1"/>
          </p:cNvPicPr>
          <p:nvPr>
            <p:ph idx="1"/>
          </p:nvPr>
        </p:nvPicPr>
        <p:blipFill>
          <a:blip r:embed="rId2" cstate="print"/>
          <a:srcRect/>
          <a:stretch>
            <a:fillRect/>
          </a:stretch>
        </p:blipFill>
        <p:spPr>
          <a:xfrm>
            <a:off x="0" y="0"/>
            <a:ext cx="9144000" cy="6858000"/>
          </a:xfrm>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6">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5672</TotalTime>
  <Words>525</Words>
  <Application>Microsoft Office PowerPoint</Application>
  <PresentationFormat>On-screen Show (4:3)</PresentationFormat>
  <Paragraphs>36</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Lucida Sans Unicode</vt:lpstr>
      <vt:lpstr>Verdana</vt:lpstr>
      <vt:lpstr>Wingdings</vt:lpstr>
      <vt:lpstr>Wingdings 2</vt:lpstr>
      <vt:lpstr>Wingdings 3</vt:lpstr>
      <vt:lpstr>Diseño predeterminado</vt:lpstr>
      <vt:lpstr>Theme16</vt:lpstr>
      <vt:lpstr>Violence In The Land</vt:lpstr>
      <vt:lpstr>Violence In The Land</vt:lpstr>
      <vt:lpstr>Violence In The Land</vt:lpstr>
      <vt:lpstr>The Devastation of the Land Ezekiel 6-7</vt:lpstr>
      <vt:lpstr>The Devastation of the Land Ezekiel 6-7</vt:lpstr>
      <vt:lpstr>The Devastation of the Land Ezekiel 6-7</vt:lpstr>
      <vt:lpstr>The Devastation of the Land Ezekiel 6-7</vt:lpstr>
      <vt:lpstr>The Devastation of the Land Ezekiel 6-7</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Richard Lidh</cp:lastModifiedBy>
  <cp:revision>610</cp:revision>
  <cp:lastPrinted>2022-06-04T21:15:22Z</cp:lastPrinted>
  <dcterms:created xsi:type="dcterms:W3CDTF">2010-05-23T14:28:12Z</dcterms:created>
  <dcterms:modified xsi:type="dcterms:W3CDTF">2022-06-04T21:15:37Z</dcterms:modified>
</cp:coreProperties>
</file>